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59" r:id="rId4"/>
    <p:sldId id="257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6E2E6684-9701-42AC-86D3-02335C1DB01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8217ADC-5276-4CF1-A1E5-3BF28010C99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6684-9701-42AC-86D3-02335C1DB01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7ADC-5276-4CF1-A1E5-3BF28010C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6684-9701-42AC-86D3-02335C1DB01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7ADC-5276-4CF1-A1E5-3BF28010C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6684-9701-42AC-86D3-02335C1DB01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7ADC-5276-4CF1-A1E5-3BF28010C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6684-9701-42AC-86D3-02335C1DB01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7ADC-5276-4CF1-A1E5-3BF28010C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6684-9701-42AC-86D3-02335C1DB01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7ADC-5276-4CF1-A1E5-3BF28010C9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6684-9701-42AC-86D3-02335C1DB01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7ADC-5276-4CF1-A1E5-3BF28010C99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6684-9701-42AC-86D3-02335C1DB01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7ADC-5276-4CF1-A1E5-3BF28010C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6684-9701-42AC-86D3-02335C1DB01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7ADC-5276-4CF1-A1E5-3BF28010C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6684-9701-42AC-86D3-02335C1DB01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7ADC-5276-4CF1-A1E5-3BF28010C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6684-9701-42AC-86D3-02335C1DB01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17ADC-5276-4CF1-A1E5-3BF28010C9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E2E6684-9701-42AC-86D3-02335C1DB01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8217ADC-5276-4CF1-A1E5-3BF28010C9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ideia.org/socratic-questionin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Socratic Seminar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Rules, Expectations, &amp;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6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4676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Please get out your 3 Socratic Seminar questions you have completed for homework last night. If you can answer your question with a yes or no, REVISE! Good </a:t>
            </a:r>
            <a:r>
              <a:rPr lang="en-US" dirty="0"/>
              <a:t>Socratic Seminar questions are always open-ended, require critical and analytical thinking, and are clear</a:t>
            </a:r>
            <a:r>
              <a:rPr lang="en-US" dirty="0" smtClean="0"/>
              <a:t>. Can you refer to the text with your question? Will it get your classmates thinking?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Work on these questions with a partner for the next 15 minutes…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6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Socratic Seminar?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4724400" cy="395133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It is a continuous open discussion between a group of people on a particular topic. Usually participants are in a circle formation so everyone can pay attention to the speaker and hear them clearly.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Everyone, please get out a sheet of paper and make yourself  a name card to place on your desk.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27" y="2133600"/>
            <a:ext cx="3276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37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&amp; EXPECTATIONS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•You don’t </a:t>
            </a:r>
            <a:r>
              <a:rPr lang="en-US" sz="2800" dirty="0"/>
              <a:t>need to raise </a:t>
            </a:r>
            <a:r>
              <a:rPr lang="en-US" sz="2800" dirty="0" smtClean="0"/>
              <a:t>your hand </a:t>
            </a:r>
            <a:r>
              <a:rPr lang="en-US" sz="2800" dirty="0"/>
              <a:t>to talk. </a:t>
            </a:r>
            <a:r>
              <a:rPr lang="en-US" sz="2800" dirty="0" smtClean="0"/>
              <a:t>You </a:t>
            </a:r>
            <a:r>
              <a:rPr lang="en-US" sz="2800" dirty="0"/>
              <a:t>should focus on the main speaker and wait </a:t>
            </a:r>
            <a:r>
              <a:rPr lang="en-US" sz="2800" dirty="0" smtClean="0"/>
              <a:t>your turn.</a:t>
            </a:r>
          </a:p>
          <a:p>
            <a:pPr marL="0" indent="0">
              <a:buNone/>
            </a:pPr>
            <a:r>
              <a:rPr lang="en-US" sz="2800" dirty="0"/>
              <a:t>•Look at the speaker.</a:t>
            </a:r>
          </a:p>
          <a:p>
            <a:pPr marL="0" indent="0">
              <a:buNone/>
            </a:pPr>
            <a:r>
              <a:rPr lang="en-US" sz="2800" dirty="0"/>
              <a:t>•Speak voluntarily at least twice.</a:t>
            </a:r>
          </a:p>
          <a:p>
            <a:pPr marL="0" indent="0">
              <a:buNone/>
            </a:pPr>
            <a:r>
              <a:rPr lang="en-US" sz="2800" dirty="0"/>
              <a:t>•Project your voice so the class can hear you.</a:t>
            </a:r>
          </a:p>
          <a:p>
            <a:pPr marL="0" indent="0">
              <a:buNone/>
            </a:pPr>
            <a:r>
              <a:rPr lang="en-US" sz="2800" dirty="0"/>
              <a:t>•Refer to the text</a:t>
            </a:r>
            <a:r>
              <a:rPr lang="en-US" sz="2800" dirty="0" smtClean="0"/>
              <a:t>. (Part of the story? Page #’s?)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•You </a:t>
            </a:r>
            <a:r>
              <a:rPr lang="en-US" sz="2800" dirty="0"/>
              <a:t>should respond to each other, using each other’s names.</a:t>
            </a:r>
          </a:p>
          <a:p>
            <a:pPr marL="0" indent="0">
              <a:buNone/>
            </a:pPr>
            <a:r>
              <a:rPr lang="en-US" sz="2800" dirty="0" smtClean="0"/>
              <a:t>•You </a:t>
            </a:r>
            <a:r>
              <a:rPr lang="en-US" sz="2800" dirty="0"/>
              <a:t>should express agreement or disagreement in a courteous, thoughtful manner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36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GOALS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•Focus on ideas and values in the text.</a:t>
            </a:r>
          </a:p>
          <a:p>
            <a:pPr marL="0" indent="0">
              <a:buNone/>
            </a:pPr>
            <a:r>
              <a:rPr lang="en-US" sz="2800" dirty="0"/>
              <a:t>•Keep an open mind.</a:t>
            </a:r>
          </a:p>
          <a:p>
            <a:pPr marL="0" indent="0">
              <a:buNone/>
            </a:pPr>
            <a:r>
              <a:rPr lang="en-US" sz="2800" dirty="0"/>
              <a:t>•Invite everyone to share their ideas.</a:t>
            </a:r>
          </a:p>
          <a:p>
            <a:pPr marL="0" indent="0">
              <a:buNone/>
            </a:pPr>
            <a:r>
              <a:rPr lang="en-US" sz="2800" dirty="0"/>
              <a:t>•Use others’ names.</a:t>
            </a:r>
          </a:p>
          <a:p>
            <a:pPr marL="0" indent="0">
              <a:buNone/>
            </a:pPr>
            <a:r>
              <a:rPr lang="en-US" sz="2800" dirty="0"/>
              <a:t>•Remember that one person speaks at a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4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http://www.paideia.org/socratic-questioning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145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102</TotalTime>
  <Words>290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Sketchbook</vt:lpstr>
      <vt:lpstr>Socratic Seminar </vt:lpstr>
      <vt:lpstr>Warm-up</vt:lpstr>
      <vt:lpstr>What is a Socratic Seminar?</vt:lpstr>
      <vt:lpstr>RULES &amp; EXPECTATIONS</vt:lpstr>
      <vt:lpstr>GROUP GOALS</vt:lpstr>
      <vt:lpstr>References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Socratic Seminar</dc:title>
  <dc:creator>Owner</dc:creator>
  <cp:lastModifiedBy>Owner</cp:lastModifiedBy>
  <cp:revision>11</cp:revision>
  <dcterms:created xsi:type="dcterms:W3CDTF">2015-11-04T02:58:21Z</dcterms:created>
  <dcterms:modified xsi:type="dcterms:W3CDTF">2015-11-04T04:47:40Z</dcterms:modified>
</cp:coreProperties>
</file>